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3" r:id="rId2"/>
    <p:sldId id="341" r:id="rId3"/>
    <p:sldId id="345" r:id="rId4"/>
    <p:sldId id="344" r:id="rId5"/>
    <p:sldId id="343" r:id="rId6"/>
    <p:sldId id="318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44B"/>
    <a:srgbClr val="FFC83A"/>
    <a:srgbClr val="404F54"/>
    <a:srgbClr val="EEEEEE"/>
    <a:srgbClr val="C8C8C8"/>
    <a:srgbClr val="F2F3F3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3" d="100"/>
          <a:sy n="143" d="100"/>
        </p:scale>
        <p:origin x="20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20/07/2023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20/07/2023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3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20/07/2023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5" y="665716"/>
            <a:ext cx="1955751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460703683"/>
              </p:ext>
            </p:extLst>
          </p:nvPr>
        </p:nvGraphicFramePr>
        <p:xfrm>
          <a:off x="2258678" y="645501"/>
          <a:ext cx="6540499" cy="309859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5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2023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2023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25/07/2023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T2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539094630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2023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522111667"/>
                  </a:ext>
                </a:extLst>
              </a:tr>
              <a:tr h="208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CAPITAUXP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Provisions, capitaux propres et assimilés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RB3801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INTRA_GPE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Opérations avec le groupe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RB3901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40558573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31/07/2023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T2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921780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Juillet (1/2)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101715A-DDDC-2F5C-A4E3-53E9622770C8}"/>
              </a:ext>
            </a:extLst>
          </p:cNvPr>
          <p:cNvSpPr txBox="1">
            <a:spLocks/>
          </p:cNvSpPr>
          <p:nvPr/>
        </p:nvSpPr>
        <p:spPr>
          <a:xfrm>
            <a:off x="197616" y="2671584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8A8A26-AF92-FB98-35C1-DDC877862491}"/>
              </a:ext>
            </a:extLst>
          </p:cNvPr>
          <p:cNvSpPr txBox="1"/>
          <p:nvPr/>
        </p:nvSpPr>
        <p:spPr>
          <a:xfrm>
            <a:off x="199728" y="363110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D3C60F8-146A-D580-AA6B-D83A3380912D}"/>
              </a:ext>
            </a:extLst>
          </p:cNvPr>
          <p:cNvSpPr txBox="1">
            <a:spLocks/>
          </p:cNvSpPr>
          <p:nvPr/>
        </p:nvSpPr>
        <p:spPr>
          <a:xfrm>
            <a:off x="197616" y="1883317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798275904"/>
              </p:ext>
            </p:extLst>
          </p:nvPr>
        </p:nvGraphicFramePr>
        <p:xfrm>
          <a:off x="2292351" y="636270"/>
          <a:ext cx="6540499" cy="246303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31/07/2023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CRAGOBSRPPT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Observations du conseil de surveillance sur le rapport du CA ou du directoire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4222858733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31/07/2023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CRAGPVRESOLUT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Procès-verbal d'assemblée générale incluant les résolutions adoptées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31/07/2023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CRAGRPPTCA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du CA ou du directoire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31/07/2023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CRAGRPPTGENCACSOLO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des commissaires aux comptes sur les comptes individuels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31/07/2023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CRAGRPPTSPECAC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spécial des commissaires aux comptes sur les conventions réglementées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003819854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Juillet (2/2)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50805" y="661245"/>
            <a:ext cx="2063174" cy="1067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50" b="1" dirty="0"/>
              <a:t>Préparation : </a:t>
            </a:r>
            <a:r>
              <a:rPr lang="fr-FR" sz="650" dirty="0"/>
              <a:t>Assistante de Direction (Nicole </a:t>
            </a:r>
            <a:r>
              <a:rPr lang="fr-FR" sz="650" dirty="0" err="1"/>
              <a:t>Pierrin</a:t>
            </a:r>
            <a:r>
              <a:rPr lang="fr-FR" sz="650" dirty="0"/>
              <a:t>) : transmission CR d’AG au RCI / publication au JAL de l'annexe dédiée aux SP</a:t>
            </a:r>
            <a:br>
              <a:rPr lang="fr-FR" sz="650" dirty="0"/>
            </a:br>
            <a:r>
              <a:rPr lang="fr-FR" sz="650" b="1" dirty="0"/>
              <a:t>Validation : </a:t>
            </a:r>
            <a:r>
              <a:rPr lang="fr-FR" sz="650" dirty="0"/>
              <a:t>Conseil de Surveillance</a:t>
            </a:r>
            <a:br>
              <a:rPr lang="fr-FR" sz="650" dirty="0"/>
            </a:br>
            <a:r>
              <a:rPr lang="fr-FR" sz="650" b="1" dirty="0"/>
              <a:t>Remise : </a:t>
            </a:r>
            <a:r>
              <a:rPr lang="fr-FR" sz="650" dirty="0"/>
              <a:t>Responsable du Contrôle Interne (Christophe Letourneur) : transmission via </a:t>
            </a:r>
            <a:r>
              <a:rPr lang="fr-FR" sz="650" dirty="0" err="1"/>
              <a:t>Onegate</a:t>
            </a:r>
            <a:br>
              <a:rPr lang="fr-FR" sz="650" dirty="0"/>
            </a:br>
            <a:r>
              <a:rPr lang="fr-FR" sz="650" b="1" dirty="0"/>
              <a:t>Destinataire :</a:t>
            </a:r>
            <a:r>
              <a:rPr lang="fr-FR" sz="65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248394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Août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379359"/>
              </p:ext>
            </p:extLst>
          </p:nvPr>
        </p:nvGraphicFramePr>
        <p:xfrm>
          <a:off x="2291333" y="612841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2C620D9E-6D2D-E38C-4132-5D53427A44CC}"/>
              </a:ext>
            </a:extLst>
          </p:cNvPr>
          <p:cNvSpPr txBox="1">
            <a:spLocks/>
          </p:cNvSpPr>
          <p:nvPr/>
        </p:nvSpPr>
        <p:spPr>
          <a:xfrm>
            <a:off x="240323" y="1456738"/>
            <a:ext cx="2002450" cy="8096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EFC6E47-532B-2DC6-02B2-2968B2599FF5}"/>
              </a:ext>
            </a:extLst>
          </p:cNvPr>
          <p:cNvSpPr txBox="1">
            <a:spLocks/>
          </p:cNvSpPr>
          <p:nvPr/>
        </p:nvSpPr>
        <p:spPr>
          <a:xfrm>
            <a:off x="240323" y="655640"/>
            <a:ext cx="200245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Septembre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11664"/>
              </p:ext>
            </p:extLst>
          </p:nvPr>
        </p:nvGraphicFramePr>
        <p:xfrm>
          <a:off x="2291333" y="514868"/>
          <a:ext cx="6540499" cy="273787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30/09/2023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RUBAL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CPTE_RESU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Compte de résultat France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RB5701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30/09/2023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des comptes annuels au BALO (ou autre journal administratif)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634151889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30/09/2023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CRAGBALOANNUANX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 l'annexe dédiée à l'activité de fourniture de service de paiement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4060403888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Cartographie v3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/>
                        <a:t>Collecte Cartographie des moyens de paiement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Fraude v3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S1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242402295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Titre 1">
            <a:extLst>
              <a:ext uri="{FF2B5EF4-FFF2-40B4-BE49-F238E27FC236}">
                <a16:creationId xmlns:a16="http://schemas.microsoft.com/office/drawing/2014/main" id="{25EB85E6-98A2-B822-BBCC-4462FF210BA1}"/>
              </a:ext>
            </a:extLst>
          </p:cNvPr>
          <p:cNvSpPr txBox="1">
            <a:spLocks/>
          </p:cNvSpPr>
          <p:nvPr/>
        </p:nvSpPr>
        <p:spPr>
          <a:xfrm>
            <a:off x="178830" y="3832170"/>
            <a:ext cx="2002450" cy="8419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80E2952-07C6-9164-094C-0FF02412C671}"/>
              </a:ext>
            </a:extLst>
          </p:cNvPr>
          <p:cNvSpPr txBox="1">
            <a:spLocks/>
          </p:cNvSpPr>
          <p:nvPr/>
        </p:nvSpPr>
        <p:spPr>
          <a:xfrm>
            <a:off x="178830" y="3187807"/>
            <a:ext cx="206423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C5DCF7-0357-CD71-F68F-693174351D97}"/>
              </a:ext>
            </a:extLst>
          </p:cNvPr>
          <p:cNvSpPr txBox="1"/>
          <p:nvPr/>
        </p:nvSpPr>
        <p:spPr>
          <a:xfrm>
            <a:off x="180942" y="2401638"/>
            <a:ext cx="206211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243828F-5F07-7000-55C1-3788C9910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86" y="311099"/>
            <a:ext cx="1872208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03954E1-D5AB-95AF-A5B5-9108878A9671}"/>
              </a:ext>
            </a:extLst>
          </p:cNvPr>
          <p:cNvSpPr txBox="1">
            <a:spLocks/>
          </p:cNvSpPr>
          <p:nvPr/>
        </p:nvSpPr>
        <p:spPr>
          <a:xfrm>
            <a:off x="154165" y="1421838"/>
            <a:ext cx="2111447" cy="1067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00" b="1" dirty="0"/>
              <a:t>Préparation : </a:t>
            </a:r>
            <a:r>
              <a:rPr lang="fr-FR" sz="600" dirty="0"/>
              <a:t>Assistante de Direction (Nicole </a:t>
            </a:r>
            <a:r>
              <a:rPr lang="fr-FR" sz="600" dirty="0" err="1"/>
              <a:t>Pierrin</a:t>
            </a:r>
            <a:r>
              <a:rPr lang="fr-FR" sz="600" dirty="0"/>
              <a:t>) : transmission CR d’AG au RCI / publication au JAL de l'annexe dédiée aux SP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52" y="2215710"/>
            <a:ext cx="1963738" cy="365417"/>
          </a:xfrm>
        </p:spPr>
        <p:txBody>
          <a:bodyPr/>
          <a:lstStyle/>
          <a:p>
            <a:r>
              <a:rPr lang="fr-FR" dirty="0"/>
              <a:t>Juriste EP / Déclarant Tracfin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160376"/>
            <a:ext cx="1963738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2235</TotalTime>
  <Words>1199</Words>
  <Application>Microsoft Office PowerPoint</Application>
  <PresentationFormat>Affichage à l'écran (16:9)</PresentationFormat>
  <Paragraphs>245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3ème Trimestre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92</cp:revision>
  <dcterms:created xsi:type="dcterms:W3CDTF">2020-07-13T12:44:35Z</dcterms:created>
  <dcterms:modified xsi:type="dcterms:W3CDTF">2023-07-20T15:36:34Z</dcterms:modified>
</cp:coreProperties>
</file>