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6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A309A6D-C09C-4548-B29A-6CF363A7E532}" type="datetimeFigureOut">
              <a:rPr lang="fr-FR" smtClean="0"/>
              <a:t>06/03/2020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416824" cy="360040"/>
          </a:xfrm>
        </p:spPr>
        <p:txBody>
          <a:bodyPr>
            <a:noAutofit/>
          </a:bodyPr>
          <a:lstStyle/>
          <a:p>
            <a:r>
              <a:rPr lang="fr-FR" sz="2000" b="1" u="sng" dirty="0" smtClean="0">
                <a:latin typeface="Cambria" panose="02040503050406030204" pitchFamily="18" charset="0"/>
                <a:ea typeface="Cambria" panose="02040503050406030204" pitchFamily="18" charset="0"/>
              </a:rPr>
              <a:t>Activités interdites ou à </a:t>
            </a:r>
            <a:r>
              <a:rPr lang="fr-FR" sz="2000" b="1" u="sng" dirty="0" smtClean="0">
                <a:latin typeface="Cambria" panose="02040503050406030204" pitchFamily="18" charset="0"/>
                <a:ea typeface="Cambria" panose="02040503050406030204" pitchFamily="18" charset="0"/>
              </a:rPr>
              <a:t>haut risque</a:t>
            </a:r>
            <a:endParaRPr lang="fr-FR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836712"/>
            <a:ext cx="7992888" cy="561662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Les activités suivantes sont interdites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et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 pourront pas faire l’objet d’un contrat d’acceptation de la part de MONEXT 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Pornographie infantile 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Vente illégale de drogues, tabacs 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Jeux d'argent et paris dans des juridictions où cette activité est illégale 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Vente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 marchandises contrefaites ou en violation des droits de propriétés 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Pornographie « agressive » : bestialité, viol, mutilation… 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Agrégateurs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(= un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commerçant qui traite les transactions d’un autre commerçant et les communique à sa banque acquéreur sans l’indiquer dans l’opération de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paiement).</a:t>
            </a:r>
            <a:endParaRPr lang="fr-FR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Cyberlocker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proposant des services d’hébergement ou de téléchargement de données 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Commerce en marketing direct services pour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adultes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(sexshop, striptease, pornographie)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 vente à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distance par téléphone ;</a:t>
            </a:r>
            <a:endParaRPr lang="fr-FR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Vente à distance réalisée par le biais d’abonnement – </a:t>
            </a:r>
            <a:r>
              <a:rPr lang="fr-FR" sz="1400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Negative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option </a:t>
            </a:r>
            <a:r>
              <a:rPr lang="fr-FR" sz="1400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billing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par e-commerce 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Vente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 tabac en vente à distance ou par e-commerce 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Sites pour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adultes (vente de films, « streaming ») en vente à distance ou par e-commerce 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Fournisseur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 Crypto-monnaie 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Vente de produits dérivés du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Cannabis 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Toute autre activité punie par la loi est également interdite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d’opération.</a:t>
            </a:r>
            <a:endParaRPr lang="fr-FR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fr-FR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Par ailleurs, les activités suivantes sont jugées « à hauts risques »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endParaRPr lang="fr-FR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Grossiste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 produits pharmaceutiques en vente à distance ou par e-commerce 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Détaillant de produits pharmaceutiques en vente à distance ou par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e-commerce ;</a:t>
            </a:r>
            <a:endParaRPr lang="fr-FR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Agence de voyages en marketing direct en vente à distance ou par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e-commerce ;</a:t>
            </a:r>
            <a:endParaRPr lang="fr-FR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Commerce en télémarketing hors services pour adultes et hors agences de voyages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 vente à distance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par téléphone 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Sites pour adultes (autres que films)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 vente à distance ou par e-commerce 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  <a:endParaRPr lang="fr-FR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Paris , vente de jetons de casino et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jeux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 hasard en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ligne en vente à distance ou par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e-commerce 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Vente d’armes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Vente de titres à risque élevé par e-commerce 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Vente de cigarettes électroniques à distance ou par e-commerce </a:t>
            </a:r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endParaRPr lang="fr-FR" sz="1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fr-FR" sz="1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Sans </a:t>
            </a:r>
            <a:r>
              <a:rPr lang="fr-FR" sz="1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être interdites, ces activités devront faire l’objet d’une déclaration préalable à MONEXT et d’un suivi particulier par celui-ci.</a:t>
            </a:r>
          </a:p>
        </p:txBody>
      </p:sp>
    </p:spTree>
    <p:extLst>
      <p:ext uri="{BB962C8B-B14F-4D97-AF65-F5344CB8AC3E}">
        <p14:creationId xmlns:p14="http://schemas.microsoft.com/office/powerpoint/2010/main" val="785063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279</TotalTime>
  <Words>25</Words>
  <Application>Microsoft Office PowerPoint</Application>
  <PresentationFormat>Affichage à l'écran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Exécutif</vt:lpstr>
      <vt:lpstr>Activités interdites ou à haut risque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Indicateurs d’affaires</dc:title>
  <dc:creator>Pascal COURNAND</dc:creator>
  <cp:lastModifiedBy>Pascal COURNAND</cp:lastModifiedBy>
  <cp:revision>14</cp:revision>
  <dcterms:created xsi:type="dcterms:W3CDTF">2020-03-03T12:38:23Z</dcterms:created>
  <dcterms:modified xsi:type="dcterms:W3CDTF">2020-03-06T12:33:16Z</dcterms:modified>
</cp:coreProperties>
</file>